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sldIdLst>
    <p:sldId id="263" r:id="rId3"/>
    <p:sldId id="266" r:id="rId4"/>
  </p:sldIdLst>
  <p:sldSz cx="9144000" cy="6858000" type="letter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0015"/>
    <a:srgbClr val="600012"/>
    <a:srgbClr val="A8002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23.08.17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5632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23.08.17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6060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23.08.17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2897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23.08.17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43571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23.08.17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4950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23.08.17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8382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23.08.17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6890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23.08.17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66774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23.08.17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1485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23.08.17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974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23.08.17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2724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23.08.17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19379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23.08.17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219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23.08.17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0278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23.08.17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6135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23.08.17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475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23.08.17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5440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23.08.17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3029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23.08.17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7633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23.08.17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5627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23.08.17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7859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23.08.17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4730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23.08.17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9091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23.08.17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2894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5072066" y="4572008"/>
            <a:ext cx="3600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69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ПАСПОРТ</a:t>
            </a:r>
          </a:p>
          <a:p>
            <a:r>
              <a:rPr lang="ru-RU" sz="40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БЕЗОПАСНОСТИ</a:t>
            </a:r>
          </a:p>
          <a:p>
            <a:r>
              <a:rPr lang="ru-RU" sz="40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 ШКОЛЬНИКА</a:t>
            </a:r>
            <a:endParaRPr lang="ru-RU" sz="40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592" t="22258" r="53130" b="36073"/>
          <a:stretch/>
        </p:blipFill>
        <p:spPr bwMode="auto">
          <a:xfrm>
            <a:off x="6036365" y="980727"/>
            <a:ext cx="1679782" cy="3063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214943" y="428604"/>
            <a:ext cx="32147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643570" y="6000768"/>
            <a:ext cx="25003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r>
              <a:rPr lang="ru-RU" b="1" dirty="0" smtClean="0">
                <a:solidFill>
                  <a:srgbClr val="FFFF00"/>
                </a:solidFill>
              </a:rPr>
              <a:t>МОУ СОШ №2 г. Углич</a:t>
            </a:r>
            <a:endParaRPr lang="ru-RU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571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908720"/>
            <a:ext cx="1152128" cy="14401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1547664" y="836712"/>
            <a:ext cx="1440160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300"/>
              </a:spcBef>
              <a:buFont typeface="Georgia" pitchFamily="18" charset="0"/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ФАМИЛИЯ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63688" y="1124744"/>
            <a:ext cx="23042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1547664" y="1772816"/>
            <a:ext cx="1440160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300"/>
              </a:spcBef>
              <a:buFont typeface="Georgia" pitchFamily="18" charset="0"/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ИМЯ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63688" y="1484784"/>
            <a:ext cx="23042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763688" y="2060848"/>
            <a:ext cx="23042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763688" y="2636912"/>
            <a:ext cx="230425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бъект 2"/>
          <p:cNvSpPr txBox="1">
            <a:spLocks/>
          </p:cNvSpPr>
          <p:nvPr/>
        </p:nvSpPr>
        <p:spPr>
          <a:xfrm>
            <a:off x="1547664" y="2348880"/>
            <a:ext cx="1440160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300"/>
              </a:spcBef>
              <a:buFont typeface="Georgia" pitchFamily="18" charset="0"/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ОТЧЕСТВО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Объект 2"/>
          <p:cNvSpPr txBox="1">
            <a:spLocks/>
          </p:cNvSpPr>
          <p:nvPr/>
        </p:nvSpPr>
        <p:spPr>
          <a:xfrm>
            <a:off x="1763688" y="3037148"/>
            <a:ext cx="144016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300"/>
              </a:spcBef>
              <a:buFont typeface="Georgia" pitchFamily="18" charset="0"/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ДАТА РОЖДЕНИЯ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Объект 2"/>
          <p:cNvSpPr txBox="1">
            <a:spLocks/>
          </p:cNvSpPr>
          <p:nvPr/>
        </p:nvSpPr>
        <p:spPr>
          <a:xfrm>
            <a:off x="251520" y="3077344"/>
            <a:ext cx="792088" cy="2796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"/>
              </a:spcBef>
              <a:buFont typeface="Georgia" pitchFamily="18" charset="0"/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771800" y="3109156"/>
            <a:ext cx="1296144" cy="2478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899592" y="3109156"/>
            <a:ext cx="864096" cy="2478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бъект 2"/>
          <p:cNvSpPr txBox="1">
            <a:spLocks/>
          </p:cNvSpPr>
          <p:nvPr/>
        </p:nvSpPr>
        <p:spPr>
          <a:xfrm>
            <a:off x="72008" y="3501008"/>
            <a:ext cx="2627784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300"/>
              </a:spcBef>
              <a:buFont typeface="Georgia" pitchFamily="18" charset="0"/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МЕСТО РОЖДЕНИЯ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23528" y="3789040"/>
            <a:ext cx="374441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23528" y="4149080"/>
            <a:ext cx="374441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бъект 2"/>
          <p:cNvSpPr txBox="1">
            <a:spLocks/>
          </p:cNvSpPr>
          <p:nvPr/>
        </p:nvSpPr>
        <p:spPr>
          <a:xfrm>
            <a:off x="107504" y="4509120"/>
            <a:ext cx="2232248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300"/>
              </a:spcBef>
              <a:buFont typeface="Georgia" pitchFamily="18" charset="0"/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ГРУППА КРОВИ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771800" y="4549316"/>
            <a:ext cx="1296144" cy="2478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4714876" y="642918"/>
            <a:ext cx="4104456" cy="5660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ТЕЛЕФОНЫ ЭКСТРЕННЫХ СЛУЖБ</a:t>
            </a:r>
          </a:p>
          <a:p>
            <a:r>
              <a:rPr lang="ru-RU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(помощь круглосуточно)</a:t>
            </a:r>
            <a:endParaRPr lang="ru-RU" sz="2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1" name="Таблиц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68877422"/>
              </p:ext>
            </p:extLst>
          </p:nvPr>
        </p:nvGraphicFramePr>
        <p:xfrm>
          <a:off x="5143504" y="1357298"/>
          <a:ext cx="3744416" cy="1962912"/>
        </p:xfrm>
        <a:graphic>
          <a:graphicData uri="http://schemas.openxmlformats.org/drawingml/2006/table">
            <a:tbl>
              <a:tblPr firstRow="1" firstCol="1" bandRow="1"/>
              <a:tblGrid>
                <a:gridCol w="2129494"/>
                <a:gridCol w="161492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Название службы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Номер телефона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Единый телефон службы спасения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Пожарная охрана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Полиция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Скорая помощь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Газовая служба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" name="Заголовок 1"/>
          <p:cNvSpPr txBox="1">
            <a:spLocks/>
          </p:cNvSpPr>
          <p:nvPr/>
        </p:nvSpPr>
        <p:spPr>
          <a:xfrm>
            <a:off x="4714876" y="3857628"/>
            <a:ext cx="4104456" cy="5660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ТЕЛЕФОНЫ РОДСТВЕННИКОВ</a:t>
            </a:r>
            <a:endParaRPr lang="ru-RU" sz="2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072066" y="4500570"/>
            <a:ext cx="374441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5072066" y="4929198"/>
            <a:ext cx="374441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5072066" y="5357826"/>
            <a:ext cx="374441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5072066" y="5715016"/>
            <a:ext cx="374441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734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</TotalTime>
  <Words>58</Words>
  <Application>Microsoft Office PowerPoint</Application>
  <PresentationFormat>Лист Letter (8,5x11")</PresentationFormat>
  <Paragraphs>27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Тема Office</vt:lpstr>
      <vt:lpstr>1_Воздушный поток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Чубарова Наталья Борисовна</dc:creator>
  <cp:lastModifiedBy>user</cp:lastModifiedBy>
  <cp:revision>45</cp:revision>
  <dcterms:created xsi:type="dcterms:W3CDTF">2017-06-05T11:39:42Z</dcterms:created>
  <dcterms:modified xsi:type="dcterms:W3CDTF">2017-08-23T06:57:05Z</dcterms:modified>
</cp:coreProperties>
</file>